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279" r:id="rId3"/>
    <p:sldId id="257" r:id="rId4"/>
    <p:sldId id="263" r:id="rId5"/>
    <p:sldId id="265" r:id="rId6"/>
    <p:sldId id="258" r:id="rId7"/>
    <p:sldId id="259" r:id="rId8"/>
    <p:sldId id="267" r:id="rId9"/>
    <p:sldId id="277" r:id="rId10"/>
    <p:sldId id="261" r:id="rId11"/>
    <p:sldId id="264" r:id="rId12"/>
    <p:sldId id="266" r:id="rId13"/>
    <p:sldId id="268" r:id="rId14"/>
    <p:sldId id="271" r:id="rId15"/>
    <p:sldId id="269" r:id="rId16"/>
    <p:sldId id="270" r:id="rId17"/>
    <p:sldId id="275" r:id="rId18"/>
    <p:sldId id="274" r:id="rId19"/>
    <p:sldId id="262" r:id="rId20"/>
    <p:sldId id="256" r:id="rId21"/>
    <p:sldId id="273" r:id="rId22"/>
    <p:sldId id="272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8"/>
    <p:restoredTop sz="95982"/>
  </p:normalViewPr>
  <p:slideViewPr>
    <p:cSldViewPr snapToGrid="0" showGuides="1">
      <p:cViewPr>
        <p:scale>
          <a:sx n="104" d="100"/>
          <a:sy n="104" d="100"/>
        </p:scale>
        <p:origin x="6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75348-00E6-8368-B21C-C3AB8A44CE71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6823-D286-AC49-E48B-5D35123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54050"/>
            <a:ext cx="717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7429F-FF4A-487C-F3D9-61C0C8394A69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C0934A-3B3B-8544-C3AF-55F4B842BDE7}"/>
              </a:ext>
            </a:extLst>
          </p:cNvPr>
          <p:cNvGrpSpPr>
            <a:grpSpLocks noChangeAspect="1"/>
          </p:cNvGrpSpPr>
          <p:nvPr/>
        </p:nvGrpSpPr>
        <p:grpSpPr>
          <a:xfrm>
            <a:off x="3577590" y="742744"/>
            <a:ext cx="4399280" cy="5697555"/>
            <a:chOff x="3577590" y="742744"/>
            <a:chExt cx="4399280" cy="56975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285305-51CD-64A8-642C-E179E3A58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4" b="11653"/>
            <a:stretch/>
          </p:blipFill>
          <p:spPr>
            <a:xfrm>
              <a:off x="3577590" y="742744"/>
              <a:ext cx="4399280" cy="25866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E6D0F5-C6AC-0968-96A2-C42833EF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546" y="3429001"/>
              <a:ext cx="4272890" cy="3011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29EBCF-27D0-AA40-908A-B22908F95B57}"/>
              </a:ext>
            </a:extLst>
          </p:cNvPr>
          <p:cNvSpPr txBox="1"/>
          <p:nvPr/>
        </p:nvSpPr>
        <p:spPr>
          <a:xfrm>
            <a:off x="6737131" y="5444358"/>
            <a:ext cx="25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DC7A8-6FF9-15A3-4C84-93742DAF86E1}"/>
              </a:ext>
            </a:extLst>
          </p:cNvPr>
          <p:cNvSpPr txBox="1"/>
          <p:nvPr/>
        </p:nvSpPr>
        <p:spPr>
          <a:xfrm>
            <a:off x="7210092" y="5444358"/>
            <a:ext cx="39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4DEA4-BCFB-D9E6-A115-C994D79DD3BD}"/>
              </a:ext>
            </a:extLst>
          </p:cNvPr>
          <p:cNvSpPr txBox="1"/>
          <p:nvPr/>
        </p:nvSpPr>
        <p:spPr>
          <a:xfrm>
            <a:off x="6511160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79260-50CE-DE88-C9F8-59146A644D91}"/>
              </a:ext>
            </a:extLst>
          </p:cNvPr>
          <p:cNvSpPr txBox="1"/>
          <p:nvPr/>
        </p:nvSpPr>
        <p:spPr>
          <a:xfrm>
            <a:off x="7068505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E14-A86B-8E72-3E4A-1325B4BAA962}"/>
              </a:ext>
            </a:extLst>
          </p:cNvPr>
          <p:cNvSpPr txBox="1"/>
          <p:nvPr/>
        </p:nvSpPr>
        <p:spPr>
          <a:xfrm>
            <a:off x="5123496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51858E-B54D-861B-9B35-7E442D9BEF79}"/>
              </a:ext>
            </a:extLst>
          </p:cNvPr>
          <p:cNvGrpSpPr/>
          <p:nvPr/>
        </p:nvGrpSpPr>
        <p:grpSpPr>
          <a:xfrm>
            <a:off x="4687614" y="1080541"/>
            <a:ext cx="1726956" cy="1251381"/>
            <a:chOff x="4687614" y="1080541"/>
            <a:chExt cx="1726956" cy="12513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/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II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DBEE7C-A392-56FB-CEC0-823C210EAF38}"/>
                </a:ext>
              </a:extLst>
            </p:cNvPr>
            <p:cNvCxnSpPr>
              <a:cxnSpLocks/>
            </p:cNvCxnSpPr>
            <p:nvPr/>
          </p:nvCxnSpPr>
          <p:spPr>
            <a:xfrm>
              <a:off x="5465081" y="1376303"/>
              <a:ext cx="0" cy="95561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02B6F0-FBB7-A1A5-A4FE-D8A446387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7614" y="1376303"/>
              <a:ext cx="362012" cy="20024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49F976-ACD0-FDC4-ABCD-2126D67C884B}"/>
              </a:ext>
            </a:extLst>
          </p:cNvPr>
          <p:cNvGrpSpPr/>
          <p:nvPr/>
        </p:nvGrpSpPr>
        <p:grpSpPr>
          <a:xfrm>
            <a:off x="5964617" y="1241460"/>
            <a:ext cx="1445473" cy="712777"/>
            <a:chOff x="4875001" y="1047686"/>
            <a:chExt cx="1445473" cy="7127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/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89CBDC-A90B-C40C-428C-885630AB14AE}"/>
                </a:ext>
              </a:extLst>
            </p:cNvPr>
            <p:cNvCxnSpPr>
              <a:cxnSpLocks/>
            </p:cNvCxnSpPr>
            <p:nvPr/>
          </p:nvCxnSpPr>
          <p:spPr>
            <a:xfrm>
              <a:off x="5637304" y="1549675"/>
              <a:ext cx="237681" cy="21078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597323-1FCA-A45B-F671-15597D70F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4985" y="1047686"/>
              <a:ext cx="445489" cy="2274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/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/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5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857A67-D945-1E44-911A-351149C18E88}"/>
              </a:ext>
            </a:extLst>
          </p:cNvPr>
          <p:cNvGrpSpPr/>
          <p:nvPr/>
        </p:nvGrpSpPr>
        <p:grpSpPr>
          <a:xfrm>
            <a:off x="438438" y="891430"/>
            <a:ext cx="5035915" cy="4257334"/>
            <a:chOff x="2842591" y="1045542"/>
            <a:chExt cx="5035915" cy="42573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FEBBEE-6904-E9B4-A337-FCA1A219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2591" y="1045542"/>
              <a:ext cx="4779161" cy="425733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87C5ED-2010-0352-9DD2-D18CCEF759C7}"/>
                </a:ext>
              </a:extLst>
            </p:cNvPr>
            <p:cNvGrpSpPr/>
            <p:nvPr/>
          </p:nvGrpSpPr>
          <p:grpSpPr>
            <a:xfrm>
              <a:off x="5734878" y="3901287"/>
              <a:ext cx="1341783" cy="501748"/>
              <a:chOff x="5734878" y="3901287"/>
              <a:chExt cx="1341783" cy="50174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9FB1805-B0A3-D83C-A024-7DDD7DEB3789}"/>
                  </a:ext>
                </a:extLst>
              </p:cNvPr>
              <p:cNvCxnSpPr/>
              <p:nvPr/>
            </p:nvCxnSpPr>
            <p:spPr>
              <a:xfrm flipV="1">
                <a:off x="5734878" y="4234070"/>
                <a:ext cx="1341783" cy="168965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75D1BF-1CFE-7316-4DBC-E5D7DC19968F}"/>
                  </a:ext>
                </a:extLst>
              </p:cNvPr>
              <p:cNvSpPr txBox="1"/>
              <p:nvPr/>
            </p:nvSpPr>
            <p:spPr>
              <a:xfrm rot="21177604">
                <a:off x="6274040" y="3901287"/>
                <a:ext cx="6824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C5F2E7-2821-9EDC-AEB4-7D21B37C6A8F}"/>
                </a:ext>
              </a:extLst>
            </p:cNvPr>
            <p:cNvGrpSpPr/>
            <p:nvPr/>
          </p:nvGrpSpPr>
          <p:grpSpPr>
            <a:xfrm>
              <a:off x="7169426" y="1461052"/>
              <a:ext cx="709080" cy="2395034"/>
              <a:chOff x="5734878" y="2008001"/>
              <a:chExt cx="709080" cy="2395034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B2E3702-37E4-1ACF-0266-A404BC522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4878" y="2008001"/>
                <a:ext cx="185531" cy="239503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/>
                  <p:nvPr/>
                </p:nvSpPr>
                <p:spPr>
                  <a:xfrm>
                    <a:off x="5761471" y="3064137"/>
                    <a:ext cx="68248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1471" y="3064137"/>
                    <a:ext cx="68248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46B6BF-9A2A-C04F-C284-43D1EF57B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58" b="11236"/>
          <a:stretch/>
        </p:blipFill>
        <p:spPr bwMode="auto">
          <a:xfrm>
            <a:off x="6096000" y="1769406"/>
            <a:ext cx="4827332" cy="2395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E1F51B-4FCD-3759-9E15-73A58CB908B7}"/>
              </a:ext>
            </a:extLst>
          </p:cNvPr>
          <p:cNvCxnSpPr>
            <a:cxnSpLocks/>
          </p:cNvCxnSpPr>
          <p:nvPr/>
        </p:nvCxnSpPr>
        <p:spPr>
          <a:xfrm>
            <a:off x="7956839" y="2158611"/>
            <a:ext cx="511044" cy="1054892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407D5A-1682-3D8D-5BA3-44D63A3DC6BF}"/>
              </a:ext>
            </a:extLst>
          </p:cNvPr>
          <p:cNvCxnSpPr>
            <a:cxnSpLocks/>
          </p:cNvCxnSpPr>
          <p:nvPr/>
        </p:nvCxnSpPr>
        <p:spPr>
          <a:xfrm flipH="1">
            <a:off x="8439183" y="2966923"/>
            <a:ext cx="527817" cy="2659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4077EE-8230-3DC5-7DE4-00BC44486EA9}"/>
              </a:ext>
            </a:extLst>
          </p:cNvPr>
          <p:cNvSpPr txBox="1"/>
          <p:nvPr/>
        </p:nvSpPr>
        <p:spPr>
          <a:xfrm>
            <a:off x="8011439" y="1973945"/>
            <a:ext cx="4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7B22D9-4D97-BAD2-9AB0-E930488962B5}"/>
              </a:ext>
            </a:extLst>
          </p:cNvPr>
          <p:cNvSpPr txBox="1"/>
          <p:nvPr/>
        </p:nvSpPr>
        <p:spPr>
          <a:xfrm>
            <a:off x="8476541" y="2782257"/>
            <a:ext cx="4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357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3042A76-7A7B-A49F-D92C-5BE3CC22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76" y="2129077"/>
            <a:ext cx="4474706" cy="22373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29BD5D-D481-15D2-A4CF-105D1980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58" y="-49642"/>
            <a:ext cx="4474706" cy="2237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51E774-921C-1F49-FC47-5B271E273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02" y="4344565"/>
            <a:ext cx="4507261" cy="225363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94EF9-C5F7-DB85-79B8-32B55A660D0D}"/>
              </a:ext>
            </a:extLst>
          </p:cNvPr>
          <p:cNvGrpSpPr/>
          <p:nvPr/>
        </p:nvGrpSpPr>
        <p:grpSpPr>
          <a:xfrm>
            <a:off x="2448910" y="934314"/>
            <a:ext cx="525517" cy="4756198"/>
            <a:chOff x="2448910" y="868999"/>
            <a:chExt cx="525517" cy="47561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B3A7C-18BF-0E9A-D07F-72782A243A65}"/>
                </a:ext>
              </a:extLst>
            </p:cNvPr>
            <p:cNvSpPr txBox="1"/>
            <p:nvPr/>
          </p:nvSpPr>
          <p:spPr>
            <a:xfrm>
              <a:off x="2448910" y="868999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C038CD-A11C-B1CB-E555-7564E8268216}"/>
                </a:ext>
              </a:extLst>
            </p:cNvPr>
            <p:cNvSpPr txBox="1"/>
            <p:nvPr/>
          </p:nvSpPr>
          <p:spPr>
            <a:xfrm>
              <a:off x="2448910" y="3113688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86A87-D47B-56AE-3D0E-0D572B14B9DB}"/>
                </a:ext>
              </a:extLst>
            </p:cNvPr>
            <p:cNvSpPr txBox="1"/>
            <p:nvPr/>
          </p:nvSpPr>
          <p:spPr>
            <a:xfrm>
              <a:off x="2448910" y="5255865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(c)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8DBC5-5A44-6559-D381-AC796B7BC177}"/>
              </a:ext>
            </a:extLst>
          </p:cNvPr>
          <p:cNvSpPr/>
          <p:nvPr/>
        </p:nvSpPr>
        <p:spPr>
          <a:xfrm>
            <a:off x="2924999" y="143221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310FD3-68D3-81DC-73EB-F7A576043858}"/>
              </a:ext>
            </a:extLst>
          </p:cNvPr>
          <p:cNvSpPr/>
          <p:nvPr/>
        </p:nvSpPr>
        <p:spPr>
          <a:xfrm>
            <a:off x="2924998" y="2342869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BEC3DD-3812-BB52-7A33-076B1D43E78D}"/>
              </a:ext>
            </a:extLst>
          </p:cNvPr>
          <p:cNvSpPr/>
          <p:nvPr/>
        </p:nvSpPr>
        <p:spPr>
          <a:xfrm>
            <a:off x="2924997" y="4554829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22203-1131-BCE3-4B6D-FD8AFB403502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5AAE6-8BD0-69EB-81C2-44903BAC9A7C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CDACF6C-59D6-DCDF-741A-0D9CCDC02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2924972" y="1836939"/>
            <a:ext cx="5854897" cy="434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00734-3E9E-B420-A154-110DC5602BA2}"/>
              </a:ext>
            </a:extLst>
          </p:cNvPr>
          <p:cNvSpPr txBox="1"/>
          <p:nvPr/>
        </p:nvSpPr>
        <p:spPr>
          <a:xfrm>
            <a:off x="339969" y="457200"/>
            <a:ext cx="188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figure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6D658-0130-8F51-7056-A6073ACCC747}"/>
              </a:ext>
            </a:extLst>
          </p:cNvPr>
          <p:cNvGrpSpPr/>
          <p:nvPr/>
        </p:nvGrpSpPr>
        <p:grpSpPr>
          <a:xfrm>
            <a:off x="3536950" y="474866"/>
            <a:ext cx="5107784" cy="4045763"/>
            <a:chOff x="3536950" y="474866"/>
            <a:chExt cx="5107784" cy="404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5D3B9-962A-ED5D-A920-1340E1EEECDA}"/>
                </a:ext>
              </a:extLst>
            </p:cNvPr>
            <p:cNvGrpSpPr/>
            <p:nvPr/>
          </p:nvGrpSpPr>
          <p:grpSpPr>
            <a:xfrm>
              <a:off x="3536950" y="474866"/>
              <a:ext cx="5107784" cy="4045763"/>
              <a:chOff x="3118496" y="56412"/>
              <a:chExt cx="5107784" cy="40457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12F218-E1FB-2460-3D35-CEABCEB34212}"/>
                  </a:ext>
                </a:extLst>
              </p:cNvPr>
              <p:cNvSpPr txBox="1"/>
              <p:nvPr/>
            </p:nvSpPr>
            <p:spPr>
              <a:xfrm>
                <a:off x="6383625" y="2861249"/>
                <a:ext cx="184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Growth conditions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57E1DD-8A1B-AA88-426D-575831F45416}"/>
                  </a:ext>
                </a:extLst>
              </p:cNvPr>
              <p:cNvSpPr txBox="1"/>
              <p:nvPr/>
            </p:nvSpPr>
            <p:spPr>
              <a:xfrm>
                <a:off x="3195765" y="1666734"/>
                <a:ext cx="1221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Ablation conditions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83AD58-B84F-6493-7300-BF259D650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975" y="1355900"/>
                <a:ext cx="313564" cy="274627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573529D-276A-AFB4-002E-6A828173CD4E}"/>
                  </a:ext>
                </a:extLst>
              </p:cNvPr>
              <p:cNvGrpSpPr/>
              <p:nvPr/>
            </p:nvGrpSpPr>
            <p:grpSpPr>
              <a:xfrm>
                <a:off x="3118496" y="56412"/>
                <a:ext cx="1576453" cy="1340041"/>
                <a:chOff x="1424120" y="1372471"/>
                <a:chExt cx="1576453" cy="1340041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9D4838-1923-BFE0-BC45-B73BF15D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888" t="9196" r="23001"/>
                <a:stretch/>
              </p:blipFill>
              <p:spPr>
                <a:xfrm>
                  <a:off x="1424120" y="1372471"/>
                  <a:ext cx="1576453" cy="134004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1286A-BDA4-46CE-AD9E-CBBE1B84836F}"/>
                    </a:ext>
                  </a:extLst>
                </p:cNvPr>
                <p:cNvSpPr txBox="1"/>
                <p:nvPr/>
              </p:nvSpPr>
              <p:spPr>
                <a:xfrm>
                  <a:off x="1509287" y="1854970"/>
                  <a:ext cx="13916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Concave facets 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FBB7175-D72A-B26C-AB6E-D4879A621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543" y="1272466"/>
                <a:ext cx="195719" cy="3866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DD5C76-B819-C3FE-FED8-230AA3CAD24F}"/>
                </a:ext>
              </a:extLst>
            </p:cNvPr>
            <p:cNvSpPr txBox="1"/>
            <p:nvPr/>
          </p:nvSpPr>
          <p:spPr>
            <a:xfrm>
              <a:off x="5108637" y="2681185"/>
              <a:ext cx="1334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growth or ablation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C92C51-2E98-1CC1-3889-C30F80C71BBC}"/>
              </a:ext>
            </a:extLst>
          </p:cNvPr>
          <p:cNvGrpSpPr/>
          <p:nvPr/>
        </p:nvGrpSpPr>
        <p:grpSpPr>
          <a:xfrm>
            <a:off x="6975475" y="455120"/>
            <a:ext cx="1546182" cy="1303073"/>
            <a:chOff x="6248913" y="398357"/>
            <a:chExt cx="1546182" cy="130307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616D10D-36B3-942D-1595-CAEFD5C04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9" t="8824" r="22850"/>
            <a:stretch/>
          </p:blipFill>
          <p:spPr>
            <a:xfrm>
              <a:off x="6248913" y="398357"/>
              <a:ext cx="1546182" cy="13030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44EB37-F947-7308-A8FD-8F14A91EB47F}"/>
                </a:ext>
              </a:extLst>
            </p:cNvPr>
            <p:cNvSpPr txBox="1"/>
            <p:nvPr/>
          </p:nvSpPr>
          <p:spPr>
            <a:xfrm>
              <a:off x="6542328" y="575876"/>
              <a:ext cx="909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Convex facets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21C8533-3FF6-2520-693B-F40037687EEA}"/>
              </a:ext>
            </a:extLst>
          </p:cNvPr>
          <p:cNvSpPr/>
          <p:nvPr/>
        </p:nvSpPr>
        <p:spPr>
          <a:xfrm>
            <a:off x="3673266" y="1891220"/>
            <a:ext cx="1174473" cy="367371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73029-03FD-3C96-83CE-6FEA9C2FFEAA}"/>
              </a:ext>
            </a:extLst>
          </p:cNvPr>
          <p:cNvSpPr/>
          <p:nvPr/>
        </p:nvSpPr>
        <p:spPr>
          <a:xfrm>
            <a:off x="6627476" y="1891220"/>
            <a:ext cx="1983123" cy="3673719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16066</TotalTime>
  <Words>215</Words>
  <Application>Microsoft Macintosh PowerPoint</Application>
  <PresentationFormat>Widescreen</PresentationFormat>
  <Paragraphs>88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74</cp:revision>
  <cp:lastPrinted>2025-06-06T00:12:50Z</cp:lastPrinted>
  <dcterms:created xsi:type="dcterms:W3CDTF">2024-01-11T22:58:13Z</dcterms:created>
  <dcterms:modified xsi:type="dcterms:W3CDTF">2025-06-06T00:52:38Z</dcterms:modified>
</cp:coreProperties>
</file>